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5DE2D-0738-4193-8ED7-E9826C93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F07B55-8064-483E-BFE2-A29296AEF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8EAA91-34E0-4E72-B0DC-96A0583C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B4CD7-484D-4956-9521-637EE7BE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9C16B6-C2D1-4927-9BA9-1CC2D583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5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9496F-3867-435E-BEC6-987013AE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BBB54B-2F92-4628-AADB-7B066656B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9809C-46C6-406E-B044-D375466D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0AE5C-4F74-46AE-8AD4-5F436FD2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3D54D-FCC1-45B4-BA08-B0E90F48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102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73B905-E89E-4B6A-BB15-3E7920794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1114FD-9B05-4DDE-BAF8-8A665E75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0D1879-82D6-4E46-B04D-0B7C5E9F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56BFCC-5B5F-4AD0-923B-A3F009608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FE431-CCDF-478F-8345-F3F22AF2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766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25571-97A9-4A41-90A2-40C42A65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E94C4-5E04-462D-877B-37591DD2B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6E2C1-E4B9-4982-880F-1041B77B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707A1-C709-42F0-9310-1C433280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383FF0-3156-4853-8458-FEEBDD1C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46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11AF5-55B2-43E3-B9EE-9A2B1908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97280F-1CF0-4462-8FCA-1C118FFDB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E3719-F918-4D75-9FFA-C0D51419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059097-0C94-4239-95C4-716B1028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C4A667-D6D2-40BA-982F-95B58F81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46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3C2C8-3BB1-4560-BB2D-65613BC4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6BAED4-A6CA-4749-9CDD-88790116C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B29F3C-E118-4B9A-8B66-4C27DE6D2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E902C1-D26C-4822-8940-FD54A8AC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F68F33-FC64-4EB8-9176-5EA8B6C9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87B09E-883B-41B0-8A71-73E7293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91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08431-EEF0-4609-96B5-C95D17D4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573EAA-924B-4D72-821D-65D44FE47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F623A-B92C-466F-8642-FF03BA991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C4BAD9-DFAC-40D2-95AC-88B6D07B6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27B649-4B3C-4CD7-96FE-CA36D3B39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7241CE-E07F-4F18-B849-3CFD1E02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4F8599-75A0-4B7F-A9FF-2135D2EE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34B64D-6180-49A3-92A9-83559A3F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776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31472-CAF8-4011-B84C-9E5207DB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208140-1645-4AA8-8304-76AE9F14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BF9F21-012F-4A43-8E25-78BE2E4E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B57551-73DB-46AD-8422-6E68F609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35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BBAE66-B2FB-4230-8072-E7535A3A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A2CA59-BF0A-4088-AE4A-66F57494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0AC627-F453-4E2C-A86B-05E50B0E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8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7C597-4CA6-42C5-9B23-BFD2AACD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74FC2E-A794-465D-BDFB-E6A878F5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45021A-B90A-4876-8241-72AE7DF12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0A3B3D-F5EA-40B5-A986-E71FC61C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758D2-A730-4748-8F17-03C851BF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F756F0-2F9A-4AC3-9C82-76A8CD73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42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3170B-2B4E-4FD5-8A45-F1BEFC16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D0C502-D123-42DB-89A0-57C3359C5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98D310-D353-4CD2-B279-D79E3B9E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BBF727-29AD-4883-889A-2FF3F370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F31F84-6513-4373-9F52-E977373C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892DD-1896-49AA-A537-9CCC4A6D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1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FF8642-E3E6-4C1C-8ACF-64FF1B12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F511CC-50C9-4D61-B84B-F9CD7A01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BBDA9-150E-4079-9C37-E0A50DE1A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F69C-CC19-489A-97C9-AF40724700AF}" type="datetimeFigureOut">
              <a:rPr lang="es-MX" smtClean="0"/>
              <a:t>12/07/2023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CFB72A-C9AA-49C4-A165-D7AD4D491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8E27D5-B10E-4A85-966A-7CDBDBE66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1F96-20ED-430E-AE53-BF0AD80A97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45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605FF25-1A0E-4881-B1BF-4F3F8CA1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4" y="138513"/>
            <a:ext cx="11523532" cy="65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737AF62-EFD1-4FCB-8CE0-1CB72140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2" y="6563"/>
            <a:ext cx="7106304" cy="68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omputadora en una mesa&#10;&#10;Descripción generada automáticamente con confianza media">
            <a:extLst>
              <a:ext uri="{FF2B5EF4-FFF2-40B4-BE49-F238E27FC236}">
                <a16:creationId xmlns:a16="http://schemas.microsoft.com/office/drawing/2014/main" id="{CB1C5942-953E-42F7-9D50-071B98DC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2105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E4103E-4B50-4C31-98A3-8F5201F88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047" y="192451"/>
            <a:ext cx="2962275" cy="25336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B878F8-6EDF-4740-A19A-AA3CA2A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397" y="3230197"/>
            <a:ext cx="2828925" cy="11715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F86D97B-D732-4F61-9312-C0974D9456E8}"/>
              </a:ext>
            </a:extLst>
          </p:cNvPr>
          <p:cNvSpPr txBox="1"/>
          <p:nvPr/>
        </p:nvSpPr>
        <p:spPr>
          <a:xfrm>
            <a:off x="615466" y="5631307"/>
            <a:ext cx="7806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800" dirty="0"/>
              <a:t>Carga rápida a través de USB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8E4108-7D0F-4517-9AC1-54A1BCFD7A5C}"/>
              </a:ext>
            </a:extLst>
          </p:cNvPr>
          <p:cNvSpPr txBox="1"/>
          <p:nvPr/>
        </p:nvSpPr>
        <p:spPr>
          <a:xfrm>
            <a:off x="8678779" y="4707977"/>
            <a:ext cx="340092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/>
              <a:t>Nota: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Cond" panose="020B0506020202020204" pitchFamily="34" charset="0"/>
              </a:rPr>
              <a:t>Las baterías se cargan a temperatura ambiente. Los resultados pueden variar. Requiere una fuente de alimentación USB de 5 V / 1 A o más. Cable USB incluido.</a:t>
            </a:r>
          </a:p>
        </p:txBody>
      </p:sp>
    </p:spTree>
    <p:extLst>
      <p:ext uri="{BB962C8B-B14F-4D97-AF65-F5344CB8AC3E}">
        <p14:creationId xmlns:p14="http://schemas.microsoft.com/office/powerpoint/2010/main" val="129271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1762973-BF39-433B-8017-5ECD32EDB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25" y="0"/>
            <a:ext cx="9089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15D35D-D298-4745-9784-14B2059A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612554" cy="68579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C46B8EF-E515-4518-80C6-AE09D1599FFF}"/>
              </a:ext>
            </a:extLst>
          </p:cNvPr>
          <p:cNvSpPr/>
          <p:nvPr/>
        </p:nvSpPr>
        <p:spPr>
          <a:xfrm>
            <a:off x="477540" y="401052"/>
            <a:ext cx="6821618" cy="23261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/>
              <a:t>Indicador LED de 3 colores</a:t>
            </a:r>
          </a:p>
          <a:p>
            <a:pPr algn="ctr"/>
            <a:endParaRPr lang="es-MX" sz="4800" dirty="0"/>
          </a:p>
          <a:p>
            <a:pPr algn="ctr"/>
            <a:r>
              <a:rPr lang="es-MX" dirty="0"/>
              <a:t>Compruebe el estado de la batería y el progreso de carga de un vistazo.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8F026D-8D82-4539-AE0F-81D0C41A13E2}"/>
              </a:ext>
            </a:extLst>
          </p:cNvPr>
          <p:cNvSpPr txBox="1"/>
          <p:nvPr/>
        </p:nvSpPr>
        <p:spPr>
          <a:xfrm>
            <a:off x="7776698" y="2644170"/>
            <a:ext cx="4475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FF0000"/>
                </a:solidFill>
              </a:rPr>
              <a:t>ROJO – SIN CARGA </a:t>
            </a:r>
          </a:p>
          <a:p>
            <a:r>
              <a:rPr lang="es-MX" sz="3200" dirty="0">
                <a:solidFill>
                  <a:srgbClr val="FFFF00"/>
                </a:solidFill>
              </a:rPr>
              <a:t>AMARILLO – CARGANDO </a:t>
            </a:r>
          </a:p>
          <a:p>
            <a:r>
              <a:rPr lang="es-MX" sz="3200" dirty="0">
                <a:solidFill>
                  <a:srgbClr val="00B050"/>
                </a:solidFill>
              </a:rPr>
              <a:t>VERDE - CARGADO</a:t>
            </a:r>
          </a:p>
        </p:txBody>
      </p:sp>
    </p:spTree>
    <p:extLst>
      <p:ext uri="{BB962C8B-B14F-4D97-AF65-F5344CB8AC3E}">
        <p14:creationId xmlns:p14="http://schemas.microsoft.com/office/powerpoint/2010/main" val="289495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FA676210-8C64-4565-A42D-548D89967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" y="308860"/>
            <a:ext cx="4684374" cy="6047232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BC91B07-0B62-4541-92FF-A06410C5E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53" y="2419196"/>
            <a:ext cx="4151307" cy="22963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7EC4E1-AC3E-41E5-8CC8-CF3E95810846}"/>
              </a:ext>
            </a:extLst>
          </p:cNvPr>
          <p:cNvSpPr txBox="1"/>
          <p:nvPr/>
        </p:nvSpPr>
        <p:spPr>
          <a:xfrm>
            <a:off x="4940968" y="4549676"/>
            <a:ext cx="10363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Nota : </a:t>
            </a:r>
            <a:r>
              <a:rPr lang="es-MX" sz="2400" dirty="0"/>
              <a:t>Incluye cable USB </a:t>
            </a:r>
          </a:p>
          <a:p>
            <a:r>
              <a:rPr lang="es-MX" sz="3200" dirty="0"/>
              <a:t>(no incluye adaptador, ni baterías)</a:t>
            </a:r>
          </a:p>
          <a:p>
            <a:r>
              <a:rPr lang="es-MX" sz="2800" b="1" dirty="0"/>
              <a:t>Color:</a:t>
            </a:r>
            <a:r>
              <a:rPr lang="es-MX" sz="2000" dirty="0"/>
              <a:t> </a:t>
            </a:r>
            <a:r>
              <a:rPr lang="es-MX" sz="2400" dirty="0"/>
              <a:t>Negro</a:t>
            </a:r>
          </a:p>
          <a:p>
            <a:r>
              <a:rPr lang="es-MX" sz="2800" b="1" dirty="0"/>
              <a:t>Caja: </a:t>
            </a:r>
            <a:r>
              <a:rPr lang="es-MX" sz="2400" dirty="0"/>
              <a:t>20 unidades</a:t>
            </a:r>
          </a:p>
          <a:p>
            <a:r>
              <a:rPr lang="es-MX" sz="2800" b="1" dirty="0"/>
              <a:t>Modelo :</a:t>
            </a:r>
            <a:r>
              <a:rPr lang="es-MX" sz="2800" dirty="0"/>
              <a:t> </a:t>
            </a:r>
            <a:r>
              <a:rPr lang="es-MX" sz="2400" dirty="0"/>
              <a:t>BQ-CC87AB-K</a:t>
            </a:r>
          </a:p>
        </p:txBody>
      </p:sp>
    </p:spTree>
    <p:extLst>
      <p:ext uri="{BB962C8B-B14F-4D97-AF65-F5344CB8AC3E}">
        <p14:creationId xmlns:p14="http://schemas.microsoft.com/office/powerpoint/2010/main" val="11072026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93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Nova Cond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Garcia Vazquez, Areli</dc:creator>
  <cp:lastModifiedBy>Valdez, Alejandro</cp:lastModifiedBy>
  <cp:revision>9</cp:revision>
  <dcterms:created xsi:type="dcterms:W3CDTF">2023-06-05T22:08:56Z</dcterms:created>
  <dcterms:modified xsi:type="dcterms:W3CDTF">2023-07-12T23:37:56Z</dcterms:modified>
</cp:coreProperties>
</file>